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AF51C-617F-4698-9C4C-6D006ADE5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644DAB-9015-4C27-9BF5-2CE60876D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092A4-B070-4233-8958-844E9371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4E272-AA42-409E-8051-92DFAD49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215C2-6C82-4CDF-8D6D-F31BD075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D6ECB-3EA3-43AE-BFBA-969F90D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A9DED6-0AC1-4C21-B717-FC24AEF3E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51E8A2-760B-4686-AF2E-5D27E3B9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B1C8E-CD16-48B2-9BA1-ED7BCA7C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F974D7-8784-4192-9FC5-9A58C255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AA5989-105F-4CB5-9CAD-5931B8798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72B5DC-1ACB-4A1D-A9A0-DB0014A6E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EA676-B149-4751-9252-8EEF35D9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524C86-FF29-483F-ADEF-D5845C2F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FF7557-8A5E-4C16-B622-479B22C6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6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02A35-774F-412F-9E12-D81C3901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352DFF-5870-4981-A6ED-8C9D7684A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0765D-CF55-43E3-AB75-9FB7D0BD4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F2013-D9D5-4868-88DF-C910076B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9EA83-3694-4B7D-957F-F93DDF0A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4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9CEE5-289C-48ED-8663-799C8BD0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15FE9-8509-4C4E-A2E4-3297700F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EE7669-69E0-4BE9-A5F8-E05DF3A6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55F805-C93F-436C-A10F-8EAA21C7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9534E9-8BF8-4EF5-AE8E-788843F7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88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06330-7A2E-4BCD-AF79-5F1FB93F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788C4-CBEA-4180-8862-383FB07A5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27D71B-747F-4E7A-8AB8-7EFF783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75F4C2-9BC0-45AB-B9D3-C5A4A096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3BBA7A-129A-4CEC-94A2-C972B1C4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9E6FC-B87D-4D2A-95AE-7CB789CE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92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387A7-BB2C-4EC7-B694-13667F20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834A6E-B76C-4187-8BBD-A513F721F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4945D7-5824-439A-B5C0-12AD2580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737333-539A-42F5-9601-A5F5ADE16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92769A-FC6F-41C5-9F0D-D78BB86C1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5C9E92-2665-41CD-9BA7-50EBA773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25F20E-9C0B-4C95-B5C2-67FADB25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CBAD68-D90E-4076-BF21-F793FAD6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9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19FC3-E652-4D9E-812C-0661996E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3D917-3F6C-4F40-ACAC-1854F2D2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90456D-C0DB-4EC0-ABAF-890D7561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DC8FF3-ADAB-42CB-81EC-152B97FE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4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51EB1D-93FC-4C61-833A-B949034E5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765A9C-A580-4D1F-9174-925D1E67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F520D3-44FE-44A3-A6B2-A9DD4D79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50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67B3E-5116-415A-942A-7F4828A1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B4728-E3EE-4495-A4CE-5C6093C7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A00482-D62F-4D29-922E-C64EEFA01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59E62E-68E3-46E9-9E36-F1CA9C767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B35BF7-2952-4E4F-BD47-EC7CEACF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EDBC49-07DE-4DAF-804C-CDFC731D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1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C0120-FA32-4F22-8A3C-0F9FE914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AE9011-46F8-45CF-878B-E0CD6B651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A260E9-79EC-4BD2-99BD-72735015A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83F7CD-C689-4595-AF51-0087E92F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B99E89-03EC-4C37-A18E-8BB494BB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2A1250-109C-4636-BED9-D9F0BACD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5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1867E1-B516-4CFD-AEED-6E7C120D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15859C-3D8B-4B1D-B290-2631AC64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342B2-D48D-4CD0-9390-4CA2A4871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56B1-C0DB-4C86-893F-79D87F5D36F5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D5357-D03A-46EE-8616-E091C919E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88883C-D079-4668-9613-2C605579A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B860-2FB5-4966-9066-CB3BDCBAF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8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1749E-2E7D-439E-B9CE-04E4BC535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Cover Ratio Maximization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7FD91B-9506-4888-B18D-450BC8C31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Keming Li, 2020/5/29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12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E12FE-114C-41C7-814D-AD10A105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5" name="内容占位符 44">
            <a:extLst>
              <a:ext uri="{FF2B5EF4-FFF2-40B4-BE49-F238E27FC236}">
                <a16:creationId xmlns:a16="http://schemas.microsoft.com/office/drawing/2014/main" id="{41C5D8D4-E60E-4541-870A-D883336E9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316527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/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 {eyepoints,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blue 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points},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 {blue points, 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red points: </a:t>
                </a:r>
                <a:r>
                  <a:rPr lang="en-US" altLang="zh-CN" dirty="0"/>
                  <a:t>at least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 one user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green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covered by 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purple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uncovered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orange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intersects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blue lines: </a:t>
                </a:r>
                <a:r>
                  <a:rPr lang="en-US" altLang="zh-CN" dirty="0"/>
                  <a:t>halfspaces don’t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bold line</a:t>
                </a:r>
                <a:r>
                  <a:rPr lang="en-US" altLang="zh-CN" dirty="0"/>
                  <a:t>: constrain boundary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	 </a:t>
                </a:r>
                <a:endParaRPr lang="zh-CN" altLang="en-US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blipFill>
                <a:blip r:embed="rId4"/>
                <a:stretch>
                  <a:fillRect l="-1701" t="-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77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DDAFE91-806E-421A-B064-5DBC8C12C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316527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/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 {eyepoints,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blue 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points},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 {blue points, 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red points: </a:t>
                </a:r>
                <a:r>
                  <a:rPr lang="en-US" altLang="zh-CN" dirty="0"/>
                  <a:t>at least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 one user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green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covered by 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purple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uncovered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orange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intersects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blue lines: </a:t>
                </a:r>
                <a:r>
                  <a:rPr lang="en-US" altLang="zh-CN" dirty="0"/>
                  <a:t>halfspaces don’t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bold line</a:t>
                </a:r>
                <a:r>
                  <a:rPr lang="en-US" altLang="zh-CN" dirty="0"/>
                  <a:t>: constrain boundary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	 </a:t>
                </a:r>
                <a:endParaRPr lang="zh-CN" altLang="en-US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blipFill>
                <a:blip r:embed="rId4"/>
                <a:stretch>
                  <a:fillRect l="-1701" t="-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05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961413AA-68A3-405F-8042-92EDCA554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316528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/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 {eyepoints,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blue 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points},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 {blue points, 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red points: </a:t>
                </a:r>
                <a:r>
                  <a:rPr lang="en-US" altLang="zh-CN" dirty="0"/>
                  <a:t>at least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 one user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green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covered by 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purple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uncovered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orange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intersects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blue lines: </a:t>
                </a:r>
                <a:r>
                  <a:rPr lang="en-US" altLang="zh-CN" dirty="0"/>
                  <a:t>halfspaces don’t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 with constrain</a:t>
                </a:r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bold line</a:t>
                </a:r>
                <a:r>
                  <a:rPr lang="en-US" altLang="zh-CN" dirty="0"/>
                  <a:t>: constrain boundary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	 </a:t>
                </a:r>
                <a:endParaRPr lang="zh-CN" altLang="en-US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542" y="484943"/>
                <a:ext cx="3227044" cy="6247864"/>
              </a:xfrm>
              <a:prstGeom prst="rect">
                <a:avLst/>
              </a:prstGeom>
              <a:blipFill>
                <a:blip r:embed="rId4"/>
                <a:stretch>
                  <a:fillRect l="-1701" t="-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28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DD22-C7D1-49FA-9391-DA166B5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" name="内容占位符 26">
            <a:extLst>
              <a:ext uri="{FF2B5EF4-FFF2-40B4-BE49-F238E27FC236}">
                <a16:creationId xmlns:a16="http://schemas.microsoft.com/office/drawing/2014/main" id="{5DD27AA6-2484-4BC4-AD90-E0516ABACA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082" y="540000"/>
            <a:ext cx="2880000" cy="2880000"/>
          </a:xfr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6D7E8DBB-B60E-4CA0-9B0D-5364F5023D1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202" y="3612875"/>
            <a:ext cx="2880000" cy="288000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60A7E6B-1785-4F72-B74A-F578B9F7A12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000" y="540000"/>
            <a:ext cx="2880000" cy="288000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3934900-9F72-43C6-9DE0-735B6F01AFE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010" y="3612875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/>
              <p:nvPr/>
            </p:nvSpPr>
            <p:spPr>
              <a:xfrm>
                <a:off x="6914701" y="3612875"/>
                <a:ext cx="4628756" cy="286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Lower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</m:oMath>
                </a14:m>
                <a:r>
                  <a:rPr lang="en-US" altLang="zh-CN" sz="24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Upper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𝐷𝑂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𝐼𝑇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>
                  <a:lnSpc>
                    <a:spcPts val="2400"/>
                  </a:lnSpc>
                </a:pPr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</a:t>
                </a:r>
              </a:p>
              <a:p>
                <a:pPr>
                  <a:lnSpc>
                    <a:spcPts val="2400"/>
                  </a:lnSpc>
                </a:pP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𝑠𝑜𝑙𝑣𝑒</m:t>
                    </m:r>
                  </m:oMath>
                </a14:m>
                <a:r>
                  <a:rPr lang="en-US" altLang="zh-CN" sz="2400" dirty="0"/>
                  <a:t>: revised simplex method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01" y="3612875"/>
                <a:ext cx="4628756" cy="2866426"/>
              </a:xfrm>
              <a:prstGeom prst="rect">
                <a:avLst/>
              </a:prstGeom>
              <a:blipFill>
                <a:blip r:embed="rId10"/>
                <a:stretch>
                  <a:fillRect l="-1974" t="-5106" r="-395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形 39">
            <a:extLst>
              <a:ext uri="{FF2B5EF4-FFF2-40B4-BE49-F238E27FC236}">
                <a16:creationId xmlns:a16="http://schemas.microsoft.com/office/drawing/2014/main" id="{86BBFD4A-26C7-4B6C-AE45-0CEBC517390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2202" y="540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/>
              <p:nvPr/>
            </p:nvSpPr>
            <p:spPr>
              <a:xfrm>
                <a:off x="6843244" y="3900238"/>
                <a:ext cx="46287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AT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ED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IT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𝑀𝑈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DO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MU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244" y="3900238"/>
                <a:ext cx="4628756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>
            <a:extLst>
              <a:ext uri="{FF2B5EF4-FFF2-40B4-BE49-F238E27FC236}">
                <a16:creationId xmlns:a16="http://schemas.microsoft.com/office/drawing/2014/main" id="{C9A95DF0-1192-42D6-8AC2-66B9B538B9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550800"/>
            <a:ext cx="2880000" cy="288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65C2A29-4468-4BA6-AFF5-4BBC1133C22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3614400"/>
            <a:ext cx="2880000" cy="288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10BCFF4A-8545-46C3-9EC2-90D56F36870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4400" y="550800"/>
            <a:ext cx="2880000" cy="2880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4B82DAAB-1E91-4CB3-89F4-1F37E0BBCF6D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800" y="550800"/>
            <a:ext cx="2880000" cy="2880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D6C0FDA-02F0-4C0F-848E-10294D3FB60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4400" y="36144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4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398DE-6831-4EEF-A619-32B60733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Lower Bounds and Upper bounds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A812E-BC8B-4341-B2D1-E11607CB3531}"/>
                  </a:ext>
                </a:extLst>
              </p:cNvPr>
              <p:cNvSpPr txBox="1"/>
              <p:nvPr/>
            </p:nvSpPr>
            <p:spPr>
              <a:xfrm>
                <a:off x="6382658" y="1718363"/>
                <a:ext cx="462875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AT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ED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IT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𝑀𝑈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DO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𝐷𝑂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MU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A812E-BC8B-4341-B2D1-E11607CB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58" y="1718363"/>
                <a:ext cx="4628756" cy="2308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2D3B0D-9E85-4FF1-83A7-9A02E667A713}"/>
                  </a:ext>
                </a:extLst>
              </p:cNvPr>
              <p:cNvSpPr/>
              <p:nvPr/>
            </p:nvSpPr>
            <p:spPr>
              <a:xfrm>
                <a:off x="574040" y="1877833"/>
                <a:ext cx="6096000" cy="44012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Lower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</m:oMath>
                </a14:m>
                <a:r>
                  <a:rPr lang="en-US" altLang="zh-CN" sz="20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Upper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𝐷𝑂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𝐼𝑇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Lower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bar>
                  </m:oMath>
                </a14:m>
                <a:r>
                  <a:rPr lang="en-US" altLang="zh-CN" sz="20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Upper Bound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ba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𝐷𝑂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𝐼𝑇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𝑀𝑈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𝐼𝑇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ts val="2400"/>
                  </a:lnSpc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2D3B0D-9E85-4FF1-83A7-9A02E667A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" y="1877833"/>
                <a:ext cx="6096000" cy="4401205"/>
              </a:xfrm>
              <a:prstGeom prst="rect">
                <a:avLst/>
              </a:prstGeom>
              <a:blipFill>
                <a:blip r:embed="rId3"/>
                <a:stretch>
                  <a:fillRect l="-1000" t="-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6A2F544-AE04-423E-98DB-85C1F9AFBF5F}"/>
                  </a:ext>
                </a:extLst>
              </p:cNvPr>
              <p:cNvSpPr/>
              <p:nvPr/>
            </p:nvSpPr>
            <p:spPr>
              <a:xfrm>
                <a:off x="6299968" y="3936125"/>
                <a:ext cx="5639044" cy="2717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/>
                  <a:t>Lemma 5</a:t>
                </a:r>
                <a:r>
                  <a:rPr lang="en-US" altLang="zh-CN" sz="2000" dirty="0"/>
                  <a:t>: remove users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⁡(</m:t>
                    </m:r>
                    <m:bar>
                      <m:bar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*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b="1" dirty="0"/>
                  <a:t>Lemma 6</a:t>
                </a:r>
                <a:r>
                  <a:rPr lang="en-US" altLang="zh-CN" sz="2000" dirty="0"/>
                  <a:t>: remove halfspaces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ba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⁡(</m:t>
                    </m:r>
                    <m:bar>
                      <m:bar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b="1" dirty="0"/>
                  <a:t>Lemma 7</a:t>
                </a:r>
                <a:r>
                  <a:rPr lang="en-US" altLang="zh-CN" sz="2000" dirty="0"/>
                  <a:t>:</a:t>
                </a:r>
                <a:r>
                  <a:rPr lang="en-US" altLang="zh-CN" sz="2000" b="1" dirty="0"/>
                  <a:t> </a:t>
                </a:r>
                <a:r>
                  <a:rPr lang="en-US" altLang="zh-CN" sz="2000" dirty="0"/>
                  <a:t>update pruning number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with: </a:t>
                </a:r>
                <a:r>
                  <a:rPr lang="zh-CN" altLang="en-US" sz="2000" dirty="0"/>
                  <a:t>**</a:t>
                </a:r>
                <a:endParaRPr lang="en-US" altLang="zh-CN" sz="2000" dirty="0"/>
              </a:p>
              <a:p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⁡(</m:t>
                    </m:r>
                    <m:bar>
                      <m:bar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ba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	which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6A2F544-AE04-423E-98DB-85C1F9AFB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968" y="3936125"/>
                <a:ext cx="5639044" cy="2717282"/>
              </a:xfrm>
              <a:prstGeom prst="rect">
                <a:avLst/>
              </a:prstGeom>
              <a:blipFill>
                <a:blip r:embed="rId4"/>
                <a:stretch>
                  <a:fillRect l="-1081" b="-3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54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1BB77-2321-40DC-AE83-D0610BFB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582BE-9E22-49CB-8586-AFDAB803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4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zh-CN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review paper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毕设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修改论文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更严格的的</a:t>
            </a:r>
            <a:r>
              <a:rPr lang="en-US" altLang="zh-CN" dirty="0">
                <a:solidFill>
                  <a:srgbClr val="FF0000"/>
                </a:solidFill>
              </a:rPr>
              <a:t>upper bound, lower bound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真实的数据集， 真实的产品与真实的用户对应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读广念论文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yufei</a:t>
            </a:r>
            <a:r>
              <a:rPr lang="zh-CN" altLang="en-US" dirty="0"/>
              <a:t>的两篇论文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3d</a:t>
            </a:r>
            <a:r>
              <a:rPr lang="zh-CN" altLang="en-US" dirty="0"/>
              <a:t>的可视化</a:t>
            </a:r>
          </a:p>
        </p:txBody>
      </p:sp>
    </p:spTree>
    <p:extLst>
      <p:ext uri="{BB962C8B-B14F-4D97-AF65-F5344CB8AC3E}">
        <p14:creationId xmlns:p14="http://schemas.microsoft.com/office/powerpoint/2010/main" val="185519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483</Words>
  <Application>Microsoft Office PowerPoint</Application>
  <PresentationFormat>宽屏</PresentationFormat>
  <Paragraphs>124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Cambria Math</vt:lpstr>
      <vt:lpstr>Office 主题​​</vt:lpstr>
      <vt:lpstr>Cover Ratio Maximization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Lower Bounds and Upper bounds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Ratio Maximization</dc:title>
  <dc:creator>Li Keming</dc:creator>
  <cp:lastModifiedBy>Li Keming</cp:lastModifiedBy>
  <cp:revision>21</cp:revision>
  <dcterms:created xsi:type="dcterms:W3CDTF">2020-05-29T14:46:41Z</dcterms:created>
  <dcterms:modified xsi:type="dcterms:W3CDTF">2020-05-30T11:24:35Z</dcterms:modified>
</cp:coreProperties>
</file>